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1ED5E60D-1A17-456C-90C8-9C5786055CCA}" type="datetimeFigureOut">
              <a:rPr lang="en-US" smtClean="0"/>
              <a:t>11/30/2012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37F94B57-9912-43BA-9513-B7319D79FFAB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D5E60D-1A17-456C-90C8-9C5786055CCA}" type="datetimeFigureOut">
              <a:rPr lang="en-US" smtClean="0"/>
              <a:t>11/30/2012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F94B57-9912-43BA-9513-B7319D79FF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D5E60D-1A17-456C-90C8-9C5786055CCA}" type="datetimeFigureOut">
              <a:rPr lang="en-US" smtClean="0"/>
              <a:t>11/30/2012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F94B57-9912-43BA-9513-B7319D79FF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D5E60D-1A17-456C-90C8-9C5786055CCA}" type="datetimeFigureOut">
              <a:rPr lang="en-US" smtClean="0"/>
              <a:t>11/30/2012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F94B57-9912-43BA-9513-B7319D79FF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1ED5E60D-1A17-456C-90C8-9C5786055CCA}" type="datetimeFigureOut">
              <a:rPr lang="en-US" smtClean="0"/>
              <a:t>11/30/2012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37F94B57-9912-43BA-9513-B7319D79FFA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D5E60D-1A17-456C-90C8-9C5786055CCA}" type="datetimeFigureOut">
              <a:rPr lang="en-US" smtClean="0"/>
              <a:t>11/30/2012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37F94B57-9912-43BA-9513-B7319D79FFA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D5E60D-1A17-456C-90C8-9C5786055CCA}" type="datetimeFigureOut">
              <a:rPr lang="en-US" smtClean="0"/>
              <a:t>11/30/2012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37F94B57-9912-43BA-9513-B7319D79FF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D5E60D-1A17-456C-90C8-9C5786055CCA}" type="datetimeFigureOut">
              <a:rPr lang="en-US" smtClean="0"/>
              <a:t>11/30/2012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F94B57-9912-43BA-9513-B7319D79FFA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D5E60D-1A17-456C-90C8-9C5786055CCA}" type="datetimeFigureOut">
              <a:rPr lang="en-US" smtClean="0"/>
              <a:t>11/30/2012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F94B57-9912-43BA-9513-B7319D79FF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1ED5E60D-1A17-456C-90C8-9C5786055CCA}" type="datetimeFigureOut">
              <a:rPr lang="en-US" smtClean="0"/>
              <a:t>11/30/2012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37F94B57-9912-43BA-9513-B7319D79FFAB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1ED5E60D-1A17-456C-90C8-9C5786055CCA}" type="datetimeFigureOut">
              <a:rPr lang="en-US" smtClean="0"/>
              <a:t>11/30/2012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37F94B57-9912-43BA-9513-B7319D79FFA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1ED5E60D-1A17-456C-90C8-9C5786055CCA}" type="datetimeFigureOut">
              <a:rPr lang="en-US" smtClean="0"/>
              <a:t>11/30/2012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37F94B57-9912-43BA-9513-B7319D79FFAB}" type="slidenum">
              <a:rPr lang="en-US" smtClean="0"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pr.org/templates/story/story.php?storyId=90714692" TargetMode="External"/><Relationship Id="rId7" Type="http://schemas.openxmlformats.org/officeDocument/2006/relationships/hyperlink" Target="http://www.yuvaengineers.com/?p=616" TargetMode="External"/><Relationship Id="rId2" Type="http://schemas.openxmlformats.org/officeDocument/2006/relationships/hyperlink" Target="http://www.epa.gov/chp/documents/waste_heat_power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balslev.com/sectors/industry/waste-heat-recovery-with-orc/" TargetMode="External"/><Relationship Id="rId5" Type="http://schemas.openxmlformats.org/officeDocument/2006/relationships/hyperlink" Target="http://www.nationalatlas.gov/articles/people/a_energy.html" TargetMode="External"/><Relationship Id="rId4" Type="http://schemas.openxmlformats.org/officeDocument/2006/relationships/hyperlink" Target="http://news.cnet.com/8301-11128_3-20018419-54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"/>
            <a:ext cx="8229600" cy="838199"/>
          </a:xfrm>
        </p:spPr>
        <p:txBody>
          <a:bodyPr/>
          <a:lstStyle/>
          <a:p>
            <a:r>
              <a:rPr lang="en-US" dirty="0" smtClean="0"/>
              <a:t>Waste Heat Recovery</a:t>
            </a:r>
            <a:endParaRPr lang="en-US" dirty="0"/>
          </a:p>
        </p:txBody>
      </p:sp>
      <p:pic>
        <p:nvPicPr>
          <p:cNvPr id="1026" name="Picture 2" descr="http://www.wasteheatboiler.com/Waste_Heat_Recovery_diagram_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54" y="4480139"/>
            <a:ext cx="4010406" cy="2229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yuvaengineers.com/wp-content/uploads/2010/04/reusable-energy-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038351"/>
            <a:ext cx="3833812" cy="2460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10" descr="https://encrypted-tbn1.gstatic.com/images?q=tbn:ANd9GcT8XK1hMQN0g6pPT4zHjI566f5a-GuELzCAYNPZhHTU8w1lkclPGQ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03"/>
          <a:stretch/>
        </p:blipFill>
        <p:spPr bwMode="auto">
          <a:xfrm>
            <a:off x="4506288" y="3498659"/>
            <a:ext cx="2743200" cy="1640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http://topics.info.com/image/400x200/2506_what_are_flue_gas_scrubbers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476" y="4583308"/>
            <a:ext cx="2667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ile:ModularHRSG-Picture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314" y="2057400"/>
            <a:ext cx="2946400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https://encrypted-tbn0.gstatic.com/images?q=tbn:ANd9GcQF1PzRd9pkfOQjyRhjFE3HRdnVAV5GxC_2Ae8VDNgRuwlbJjN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63" y="914400"/>
            <a:ext cx="2619375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https://encrypted-tbn1.gstatic.com/images?q=tbn:ANd9GcTo6g4IZnGH5Y7J32B8RP_gTAtjnmhwyo_-UscjmFKULG8XEf0Z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9100" y="5157175"/>
            <a:ext cx="1905000" cy="1552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529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Energy/Power</a:t>
            </a:r>
          </a:p>
          <a:p>
            <a:r>
              <a:rPr lang="en-US" dirty="0"/>
              <a:t>Paper &amp; Pulp</a:t>
            </a:r>
          </a:p>
          <a:p>
            <a:r>
              <a:rPr lang="en-US" dirty="0"/>
              <a:t>Chemical</a:t>
            </a:r>
          </a:p>
          <a:p>
            <a:r>
              <a:rPr lang="en-US" dirty="0"/>
              <a:t>Pharmaceuticals</a:t>
            </a:r>
          </a:p>
          <a:p>
            <a:r>
              <a:rPr lang="en-US" dirty="0"/>
              <a:t>Food &amp; Beverage</a:t>
            </a:r>
          </a:p>
          <a:p>
            <a:r>
              <a:rPr lang="en-US" dirty="0"/>
              <a:t>Crude Oil/Gas</a:t>
            </a:r>
          </a:p>
          <a:p>
            <a:r>
              <a:rPr lang="en-US" dirty="0"/>
              <a:t>Plastics</a:t>
            </a:r>
          </a:p>
          <a:p>
            <a:r>
              <a:rPr lang="en-US" dirty="0"/>
              <a:t>Power </a:t>
            </a:r>
            <a:r>
              <a:rPr lang="en-US" dirty="0" smtClean="0"/>
              <a:t>Generator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08086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www.epa.gov/chp/documents/waste_heat_power.pdf</a:t>
            </a:r>
            <a:endParaRPr lang="en-US" dirty="0" smtClean="0"/>
          </a:p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www.npr.org/templates/story/story.php?storyId=90714692</a:t>
            </a:r>
            <a:endParaRPr lang="en-US" dirty="0" smtClean="0"/>
          </a:p>
          <a:p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news.cnet.com/8301-11128_3-20018419-54.html</a:t>
            </a:r>
            <a:endParaRPr lang="en-US" dirty="0" smtClean="0"/>
          </a:p>
          <a:p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www.nationalatlas.gov/articles/people/a_energy.html</a:t>
            </a:r>
            <a:endParaRPr lang="en-US" dirty="0" smtClean="0"/>
          </a:p>
          <a:p>
            <a:r>
              <a:rPr lang="en-US" dirty="0">
                <a:hlinkClick r:id="rId6"/>
              </a:rPr>
              <a:t>http://www.balslev.com/sectors/industry/waste-heat-recovery-with-orc</a:t>
            </a:r>
            <a:r>
              <a:rPr lang="en-US" dirty="0" smtClean="0">
                <a:hlinkClick r:id="rId6"/>
              </a:rPr>
              <a:t>/</a:t>
            </a:r>
            <a:endParaRPr lang="en-US" dirty="0" smtClean="0"/>
          </a:p>
          <a:p>
            <a:r>
              <a:rPr lang="en-US" dirty="0">
                <a:hlinkClick r:id="rId7"/>
              </a:rPr>
              <a:t>http://www.yuvaengineers.com/?</a:t>
            </a:r>
            <a:r>
              <a:rPr lang="en-US" dirty="0" smtClean="0">
                <a:hlinkClick r:id="rId7"/>
              </a:rPr>
              <a:t>p=616</a:t>
            </a:r>
            <a:endParaRPr lang="en-US" dirty="0" smtClean="0"/>
          </a:p>
          <a:p>
            <a:r>
              <a:rPr lang="en-US" dirty="0"/>
              <a:t>http://www.wasteheatboiler.com/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27686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undry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6825</TotalTime>
  <Words>42</Words>
  <Application>Microsoft Office PowerPoint</Application>
  <PresentationFormat>On-screen Show (4:3)</PresentationFormat>
  <Paragraphs>18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Foundry</vt:lpstr>
      <vt:lpstr>Waste Heat Recovery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Waste Heat Recovery</dc:title>
  <dc:creator>Chauncey Strode</dc:creator>
  <cp:lastModifiedBy>Chauncey Strode</cp:lastModifiedBy>
  <cp:revision>13</cp:revision>
  <dcterms:created xsi:type="dcterms:W3CDTF">2012-11-30T01:04:55Z</dcterms:created>
  <dcterms:modified xsi:type="dcterms:W3CDTF">2012-12-04T19:01:05Z</dcterms:modified>
</cp:coreProperties>
</file>